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3"/>
  </p:sldMasterIdLst>
  <p:notesMasterIdLst>
    <p:notesMasterId r:id="rId6"/>
  </p:notesMasterIdLst>
  <p:sldIdLst>
    <p:sldId id="264" r:id="rId4"/>
    <p:sldId id="285" r:id="rId5"/>
    <p:sldId id="278" r:id="rId7"/>
    <p:sldId id="281" r:id="rId8"/>
    <p:sldId id="279" r:id="rId9"/>
    <p:sldId id="292" r:id="rId10"/>
    <p:sldId id="267" r:id="rId11"/>
    <p:sldId id="307" r:id="rId12"/>
    <p:sldId id="286" r:id="rId13"/>
    <p:sldId id="288" r:id="rId14"/>
    <p:sldId id="301" r:id="rId15"/>
    <p:sldId id="275" r:id="rId16"/>
    <p:sldId id="308" r:id="rId17"/>
    <p:sldId id="276" r:id="rId18"/>
    <p:sldId id="310" r:id="rId19"/>
    <p:sldId id="311" r:id="rId20"/>
    <p:sldId id="312" r:id="rId21"/>
    <p:sldId id="313" r:id="rId22"/>
    <p:sldId id="314" r:id="rId23"/>
    <p:sldId id="315" r:id="rId24"/>
    <p:sldId id="290" r:id="rId25"/>
    <p:sldId id="309" r:id="rId26"/>
    <p:sldId id="291" r:id="rId27"/>
    <p:sldId id="274" r:id="rId28"/>
  </p:sldIdLst>
  <p:sldSz cx="24384000" cy="13716000"/>
  <p:notesSz cx="6858000" cy="9144000"/>
  <p:embeddedFontLst>
    <p:embeddedFont>
      <p:font typeface="微软雅黑" panose="020B0503020204020204" charset="-122"/>
      <p:regular r:id="rId33"/>
    </p:embeddedFont>
  </p:embeddedFontLst>
  <p:custDataLst>
    <p:tags r:id="rId3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72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215.xml"/><Relationship Id="rId33" Type="http://schemas.openxmlformats.org/officeDocument/2006/relationships/font" Target="fonts/font1.fntdata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tags" Target="../tags/tag1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tags" Target="../tags/tag20.xml"/><Relationship Id="rId4" Type="http://schemas.openxmlformats.org/officeDocument/2006/relationships/image" Target="../media/image6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5.png"/><Relationship Id="rId4" Type="http://schemas.openxmlformats.org/officeDocument/2006/relationships/tags" Target="../tags/tag26.xml"/><Relationship Id="rId3" Type="http://schemas.openxmlformats.org/officeDocument/2006/relationships/image" Target="../media/image4.pn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image" Target="../media/image5.png"/><Relationship Id="rId4" Type="http://schemas.openxmlformats.org/officeDocument/2006/relationships/tags" Target="../tags/tag34.xml"/><Relationship Id="rId3" Type="http://schemas.openxmlformats.org/officeDocument/2006/relationships/image" Target="../media/image4.png"/><Relationship Id="rId2" Type="http://schemas.openxmlformats.org/officeDocument/2006/relationships/tags" Target="../tags/tag3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tags" Target="../tags/tag45.xml"/><Relationship Id="rId4" Type="http://schemas.openxmlformats.org/officeDocument/2006/relationships/image" Target="../media/image8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image" Target="../media/image5.png"/><Relationship Id="rId4" Type="http://schemas.openxmlformats.org/officeDocument/2006/relationships/tags" Target="../tags/tag54.xml"/><Relationship Id="rId3" Type="http://schemas.openxmlformats.org/officeDocument/2006/relationships/image" Target="../media/image4.png"/><Relationship Id="rId2" Type="http://schemas.openxmlformats.org/officeDocument/2006/relationships/tags" Target="../tags/tag53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image" Target="../media/image5.png"/><Relationship Id="rId4" Type="http://schemas.openxmlformats.org/officeDocument/2006/relationships/tags" Target="../tags/tag62.xml"/><Relationship Id="rId3" Type="http://schemas.openxmlformats.org/officeDocument/2006/relationships/image" Target="../media/image4.png"/><Relationship Id="rId2" Type="http://schemas.openxmlformats.org/officeDocument/2006/relationships/tags" Target="../tags/tag61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tags" Target="../tags/tag69.xml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image" Target="../media/image11.png"/><Relationship Id="rId5" Type="http://schemas.openxmlformats.org/officeDocument/2006/relationships/tags" Target="../tags/tag76.xml"/><Relationship Id="rId4" Type="http://schemas.openxmlformats.org/officeDocument/2006/relationships/image" Target="../media/image10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tags" Target="../tags/tag84.xml"/><Relationship Id="rId3" Type="http://schemas.openxmlformats.org/officeDocument/2006/relationships/image" Target="../media/image4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4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../media/image4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image" Target="../media/image5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image" Target="../media/image4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5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image" Target="../media/image5.png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一碗三文鱼饼、沙拉和鹰嘴豆泥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一碗宽意大利面配有欧芹黄油、烤榛子和帕尔马干酪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9686" y="-636"/>
            <a:ext cx="24425886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11" name="图片 10" descr="/Users/wangweisen/Desktop/T.png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1748908" y="0"/>
            <a:ext cx="2635092" cy="2625074"/>
          </a:xfrm>
          <a:prstGeom prst="rect">
            <a:avLst/>
          </a:prstGeom>
        </p:spPr>
      </p:pic>
      <p:pic>
        <p:nvPicPr>
          <p:cNvPr id="12" name="图片 11" descr="/Users/wangweisen/Desktop/ttt.pngt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1726058" y="11010900"/>
            <a:ext cx="2679532" cy="2705100"/>
          </a:xfrm>
          <a:prstGeom prst="rect">
            <a:avLst/>
          </a:prstGeom>
        </p:spPr>
      </p:pic>
      <p:pic>
        <p:nvPicPr>
          <p:cNvPr id="10" name="图片 9" descr="/Users/wangweisen/Desktop/TT.pngTT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-25400"/>
            <a:ext cx="8486544" cy="12104344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1" hasCustomPrompt="1"/>
            <p:custDataLst>
              <p:tags r:id="rId12"/>
            </p:custDataLst>
          </p:nvPr>
        </p:nvSpPr>
        <p:spPr>
          <a:xfrm>
            <a:off x="7978588" y="4136662"/>
            <a:ext cx="16405402" cy="270637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88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  <p:custDataLst>
              <p:tags r:id="rId13"/>
            </p:custDataLst>
          </p:nvPr>
        </p:nvSpPr>
        <p:spPr>
          <a:xfrm>
            <a:off x="9597836" y="7569194"/>
            <a:ext cx="13166904" cy="108323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4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3" hasCustomPrompt="1"/>
            <p:custDataLst>
              <p:tags r:id="rId14"/>
            </p:custDataLst>
          </p:nvPr>
        </p:nvSpPr>
        <p:spPr>
          <a:xfrm>
            <a:off x="12979866" y="8964156"/>
            <a:ext cx="6402844" cy="938800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1339764" y="1905016"/>
            <a:ext cx="2170447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64" y="-8254"/>
            <a:ext cx="2438527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3" name="图片 2" descr="/Users/wangweisen/Desktop/组 1.png组 1"/>
          <p:cNvPicPr/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9616" y="8244"/>
            <a:ext cx="9447424" cy="13716654"/>
          </a:xfrm>
          <a:prstGeom prst="rect">
            <a:avLst/>
          </a:prstGeom>
        </p:spPr>
      </p:pic>
      <p:pic>
        <p:nvPicPr>
          <p:cNvPr id="2" name="图片 1" descr="矩形 1 拷贝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91414" y="1690090"/>
            <a:ext cx="16793150" cy="103510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ctrTitle" idx="1" hasCustomPrompt="1"/>
            <p:custDataLst>
              <p:tags r:id="rId10"/>
            </p:custDataLst>
          </p:nvPr>
        </p:nvSpPr>
        <p:spPr>
          <a:xfrm>
            <a:off x="7978588" y="7627618"/>
            <a:ext cx="16405402" cy="2056416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1600" b="0" i="0" u="none" strike="noStrike" kern="1200" cap="none" spc="3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2477754" y="1905016"/>
            <a:ext cx="10566484" cy="10777814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10" name="图片 9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339860" y="1905016"/>
            <a:ext cx="10566484" cy="762006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8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339850" y="2813050"/>
            <a:ext cx="10566400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12471500" y="1905016"/>
            <a:ext cx="10566484" cy="762006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8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12471500" y="2813050"/>
            <a:ext cx="10566484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-634" y="-636"/>
            <a:ext cx="24385270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0775866"/>
            <a:ext cx="4265676" cy="2940134"/>
          </a:xfrm>
          <a:prstGeom prst="rect">
            <a:avLst/>
          </a:prstGeom>
        </p:spPr>
      </p:pic>
      <p:pic>
        <p:nvPicPr>
          <p:cNvPr id="8" name="图片 7" descr="/Users/wangweisen/Desktop/TT.png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4889480" y="0"/>
            <a:ext cx="9494520" cy="88243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860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1247785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21142270" y="1905016"/>
            <a:ext cx="1901968" cy="10777814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1339850" y="1905000"/>
            <a:ext cx="19656202" cy="10777814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2" name="图片 1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339860" y="1905016"/>
            <a:ext cx="21704474" cy="1077781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638" y="0"/>
            <a:ext cx="24519872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2" name="图片 1" descr="/Users/wangweisen/Desktop/椭圆 1.png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079934" cy="2026658"/>
          </a:xfrm>
          <a:custGeom>
            <a:avLst/>
            <a:gdLst>
              <a:gd name="connsiteX0" fmla="*/ 0 w 1053465"/>
              <a:gd name="connsiteY0" fmla="*/ 0 h 1024758"/>
              <a:gd name="connsiteX1" fmla="*/ 1053465 w 1053465"/>
              <a:gd name="connsiteY1" fmla="*/ 0 h 1024758"/>
              <a:gd name="connsiteX2" fmla="*/ 1053465 w 1053465"/>
              <a:gd name="connsiteY2" fmla="*/ 1024758 h 1024758"/>
              <a:gd name="connsiteX3" fmla="*/ 0 w 1053465"/>
              <a:gd name="connsiteY3" fmla="*/ 1024758 h 102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465" h="1024758">
                <a:moveTo>
                  <a:pt x="0" y="0"/>
                </a:moveTo>
                <a:lnTo>
                  <a:pt x="1053465" y="0"/>
                </a:lnTo>
                <a:lnTo>
                  <a:pt x="1053465" y="1024758"/>
                </a:lnTo>
                <a:lnTo>
                  <a:pt x="0" y="1024758"/>
                </a:lnTo>
                <a:close/>
              </a:path>
            </a:pathLst>
          </a:custGeom>
        </p:spPr>
      </p:pic>
      <p:pic>
        <p:nvPicPr>
          <p:cNvPr id="10" name="图片 9" descr="/Users/wangweisen/Desktop/椭圆 4.png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9737080"/>
            <a:ext cx="6088564" cy="397891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2409166" y="2096656"/>
            <a:ext cx="19565646" cy="289052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96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文本占位符 4"/>
          <p:cNvSpPr>
            <a:spLocks noGrp="1"/>
          </p:cNvSpPr>
          <p:nvPr>
            <p:ph type="body" idx="2" hasCustomPrompt="1"/>
            <p:custDataLst>
              <p:tags r:id="rId11"/>
            </p:custDataLst>
          </p:nvPr>
        </p:nvSpPr>
        <p:spPr>
          <a:xfrm>
            <a:off x="4028414" y="5713338"/>
            <a:ext cx="16327148" cy="157964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12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文本占位符 5"/>
          <p:cNvSpPr>
            <a:spLocks noGrp="1"/>
          </p:cNvSpPr>
          <p:nvPr>
            <p:ph type="body" idx="3" hasCustomPrompt="1"/>
            <p:custDataLst>
              <p:tags r:id="rId12"/>
            </p:custDataLst>
          </p:nvPr>
        </p:nvSpPr>
        <p:spPr>
          <a:xfrm>
            <a:off x="7410444" y="7604712"/>
            <a:ext cx="9563088" cy="1369024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96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85600" y="608400"/>
            <a:ext cx="23212800" cy="1249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63200" y="2498400"/>
            <a:ext cx="19252800" cy="1447200"/>
          </a:xfrm>
        </p:spPr>
        <p:txBody>
          <a:bodyPr anchor="ctr"/>
          <a:lstStyle>
            <a:lvl1pPr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2562226" y="4327200"/>
            <a:ext cx="19253200" cy="6890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6510"/>
            <a:ext cx="9646920" cy="137325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66400" y="1540800"/>
            <a:ext cx="7920000" cy="1764000"/>
          </a:xfrm>
        </p:spPr>
        <p:txBody>
          <a:bodyPr anchor="ctr" anchorCtr="0"/>
          <a:lstStyle>
            <a:lvl1pPr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173600" y="3528000"/>
            <a:ext cx="7912800" cy="8186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0202400" y="1539876"/>
            <a:ext cx="12960000" cy="1017587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532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24000" y="1562400"/>
            <a:ext cx="21952800" cy="1252800"/>
          </a:xfrm>
        </p:spPr>
        <p:txBody>
          <a:bodyPr anchor="ctr"/>
          <a:lstStyle>
            <a:lvl1pPr algn="ctr"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224000" y="3319200"/>
            <a:ext cx="2195195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25550" y="5616000"/>
            <a:ext cx="21931200" cy="686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10059672"/>
            <a:ext cx="24384000" cy="36575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09600" y="1339200"/>
            <a:ext cx="21952800" cy="1130400"/>
          </a:xfrm>
        </p:spPr>
        <p:txBody>
          <a:bodyPr anchor="ctr" anchorCtr="0"/>
          <a:lstStyle>
            <a:lvl1pPr algn="ctr"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09674" y="3362400"/>
            <a:ext cx="21981600" cy="642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1188000" y="10360800"/>
            <a:ext cx="22003200" cy="202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159200" y="475200"/>
            <a:ext cx="22075200" cy="8839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159200" y="3326400"/>
            <a:ext cx="106848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484800" y="3326400"/>
            <a:ext cx="107352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1144800" y="9633600"/>
            <a:ext cx="106848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12506400" y="9626400"/>
            <a:ext cx="107352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1918448"/>
            <a:ext cx="24384000" cy="98791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8" name="图片 7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892214" y="0"/>
            <a:ext cx="2491762" cy="2297734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900374" y="10807734"/>
            <a:ext cx="4483626" cy="29082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045600" y="2678400"/>
            <a:ext cx="18288000" cy="4773600"/>
          </a:xfrm>
        </p:spPr>
        <p:txBody>
          <a:bodyPr anchor="b"/>
          <a:lstStyle>
            <a:lvl1pPr algn="ctr">
              <a:defRPr sz="240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3044826" y="7725600"/>
            <a:ext cx="18288000" cy="331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一碗宽意大利面配有欧芹黄油、烤榛子和帕尔马干酪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6" Type="http://schemas.openxmlformats.org/officeDocument/2006/relationships/theme" Target="../theme/theme2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339764" y="886460"/>
            <a:ext cx="21704474" cy="883928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1339764" y="1922796"/>
            <a:ext cx="21704474" cy="10777814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3657600" rtl="0" eaLnBrk="1" fontAlgn="auto" latinLnBrk="0" hangingPunct="1">
        <a:lnSpc>
          <a:spcPct val="100000"/>
        </a:lnSpc>
        <a:spcBef>
          <a:spcPct val="0"/>
        </a:spcBef>
        <a:buNone/>
        <a:defRPr sz="96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j-cs"/>
        </a:defRPr>
      </a:lvl1pPr>
    </p:titleStyle>
    <p:bodyStyle>
      <a:lvl1pPr marL="9144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1pPr>
      <a:lvl2pPr marL="27432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tabLst>
          <a:tab pos="6438900" algn="l"/>
        </a:tabLst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2pPr>
      <a:lvl3pPr marL="45720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3pPr>
      <a:lvl4pPr marL="64008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4pPr>
      <a:lvl5pPr marL="82296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175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tags" Target="../tags/tag17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177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tags" Target="../tags/tag17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34.xml"/><Relationship Id="rId6" Type="http://schemas.openxmlformats.org/officeDocument/2006/relationships/tags" Target="../tags/tag180.xml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tags" Target="../tags/tag17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tags" Target="../tags/tag183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2.xml"/><Relationship Id="rId1" Type="http://schemas.openxmlformats.org/officeDocument/2006/relationships/tags" Target="../tags/tag18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34.xml"/><Relationship Id="rId6" Type="http://schemas.openxmlformats.org/officeDocument/2006/relationships/tags" Target="../tags/tag186.xml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" Type="http://schemas.openxmlformats.org/officeDocument/2006/relationships/tags" Target="../tags/tag18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89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88.xml"/><Relationship Id="rId2" Type="http://schemas.openxmlformats.org/officeDocument/2006/relationships/image" Target="../media/image4.png"/><Relationship Id="rId1" Type="http://schemas.openxmlformats.org/officeDocument/2006/relationships/tags" Target="../tags/tag18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92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91.xml"/><Relationship Id="rId2" Type="http://schemas.openxmlformats.org/officeDocument/2006/relationships/image" Target="../media/image4.png"/><Relationship Id="rId1" Type="http://schemas.openxmlformats.org/officeDocument/2006/relationships/tags" Target="../tags/tag19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95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94.xml"/><Relationship Id="rId2" Type="http://schemas.openxmlformats.org/officeDocument/2006/relationships/image" Target="../media/image4.png"/><Relationship Id="rId1" Type="http://schemas.openxmlformats.org/officeDocument/2006/relationships/tags" Target="../tags/tag19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98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97.xml"/><Relationship Id="rId2" Type="http://schemas.openxmlformats.org/officeDocument/2006/relationships/image" Target="../media/image4.png"/><Relationship Id="rId1" Type="http://schemas.openxmlformats.org/officeDocument/2006/relationships/tags" Target="../tags/tag19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20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200.xml"/><Relationship Id="rId2" Type="http://schemas.openxmlformats.org/officeDocument/2006/relationships/image" Target="../media/image4.png"/><Relationship Id="rId1" Type="http://schemas.openxmlformats.org/officeDocument/2006/relationships/tags" Target="../tags/tag19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34.xml"/><Relationship Id="rId6" Type="http://schemas.openxmlformats.org/officeDocument/2006/relationships/tags" Target="../tags/tag150.xml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49.xml"/><Relationship Id="rId2" Type="http://schemas.openxmlformats.org/officeDocument/2006/relationships/image" Target="../media/image4.png"/><Relationship Id="rId1" Type="http://schemas.openxmlformats.org/officeDocument/2006/relationships/tags" Target="../tags/tag14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204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203.xml"/><Relationship Id="rId2" Type="http://schemas.openxmlformats.org/officeDocument/2006/relationships/image" Target="../media/image4.png"/><Relationship Id="rId1" Type="http://schemas.openxmlformats.org/officeDocument/2006/relationships/tags" Target="../tags/tag20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206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34.xml"/><Relationship Id="rId1" Type="http://schemas.openxmlformats.org/officeDocument/2006/relationships/tags" Target="../tags/tag20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tags" Target="../tags/tag210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209.xml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21.xml"/><Relationship Id="rId1" Type="http://schemas.openxmlformats.org/officeDocument/2006/relationships/tags" Target="../tags/tag20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image" Target="../media/image36.pn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212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34.xml"/><Relationship Id="rId1" Type="http://schemas.openxmlformats.org/officeDocument/2006/relationships/tags" Target="../tags/tag2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2.xml"/><Relationship Id="rId2" Type="http://schemas.openxmlformats.org/officeDocument/2006/relationships/image" Target="../media/image4.png"/><Relationship Id="rId1" Type="http://schemas.openxmlformats.org/officeDocument/2006/relationships/tags" Target="../tags/tag15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5.xml"/><Relationship Id="rId2" Type="http://schemas.openxmlformats.org/officeDocument/2006/relationships/image" Target="../media/image4.png"/><Relationship Id="rId1" Type="http://schemas.openxmlformats.org/officeDocument/2006/relationships/tags" Target="../tags/tag15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tags" Target="../tags/tag160.xml"/><Relationship Id="rId7" Type="http://schemas.openxmlformats.org/officeDocument/2006/relationships/image" Target="../media/image15.png"/><Relationship Id="rId6" Type="http://schemas.openxmlformats.org/officeDocument/2006/relationships/image" Target="../media/image12.png"/><Relationship Id="rId5" Type="http://schemas.openxmlformats.org/officeDocument/2006/relationships/tags" Target="../tags/tag159.xml"/><Relationship Id="rId4" Type="http://schemas.openxmlformats.org/officeDocument/2006/relationships/image" Target="../media/image5.png"/><Relationship Id="rId3" Type="http://schemas.openxmlformats.org/officeDocument/2006/relationships/tags" Target="../tags/tag158.xml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4.xml"/><Relationship Id="rId1" Type="http://schemas.openxmlformats.org/officeDocument/2006/relationships/tags" Target="../tags/tag15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2.png"/><Relationship Id="rId5" Type="http://schemas.openxmlformats.org/officeDocument/2006/relationships/tags" Target="../tags/tag163.xml"/><Relationship Id="rId4" Type="http://schemas.openxmlformats.org/officeDocument/2006/relationships/image" Target="../media/image5.png"/><Relationship Id="rId3" Type="http://schemas.openxmlformats.org/officeDocument/2006/relationships/tags" Target="../tags/tag162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34.xml"/><Relationship Id="rId1" Type="http://schemas.openxmlformats.org/officeDocument/2006/relationships/tags" Target="../tags/tag1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4.xml"/><Relationship Id="rId6" Type="http://schemas.openxmlformats.org/officeDocument/2006/relationships/tags" Target="../tags/tag16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66.xml"/><Relationship Id="rId2" Type="http://schemas.openxmlformats.org/officeDocument/2006/relationships/image" Target="../media/image4.png"/><Relationship Id="rId1" Type="http://schemas.openxmlformats.org/officeDocument/2006/relationships/tags" Target="../tags/tag16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70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69.xml"/><Relationship Id="rId2" Type="http://schemas.openxmlformats.org/officeDocument/2006/relationships/image" Target="../media/image4.png"/><Relationship Id="rId1" Type="http://schemas.openxmlformats.org/officeDocument/2006/relationships/tags" Target="../tags/tag16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tags" Target="../tags/tag173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72.xml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1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3245" y="4499610"/>
            <a:ext cx="8542020" cy="854202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 idx="1"/>
            <p:custDataLst>
              <p:tags r:id="rId2"/>
            </p:custDataLst>
          </p:nvPr>
        </p:nvSpPr>
        <p:spPr>
          <a:xfrm>
            <a:off x="7978588" y="4136662"/>
            <a:ext cx="16405402" cy="2706370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29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SE-Project WebMusic</a:t>
            </a:r>
            <a:endParaRPr sz="129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  <p:custDataLst>
              <p:tags r:id="rId3"/>
            </p:custDataLst>
          </p:nvPr>
        </p:nvSpPr>
        <p:spPr>
          <a:xfrm>
            <a:off x="9602281" y="7550779"/>
            <a:ext cx="13166904" cy="1083230"/>
          </a:xfrm>
        </p:spPr>
        <p:txBody>
          <a:bodyPr>
            <a:normAutofit/>
          </a:bodyPr>
          <a:lstStyle/>
          <a:p>
            <a:pPr marL="0" lv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汇报人：张旭</a:t>
            </a:r>
            <a:r>
              <a:rPr lang="en-US" altLang="zh-CN" sz="5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sz="5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董丁一</a:t>
            </a:r>
            <a:r>
              <a:rPr lang="en-US" altLang="zh-CN" sz="5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sz="5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吉雅泰</a:t>
            </a:r>
            <a:endParaRPr sz="53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文本占位符 6"/>
          <p:cNvSpPr/>
          <p:nvPr>
            <p:custDataLst>
              <p:tags r:id="rId4"/>
            </p:custDataLst>
          </p:nvPr>
        </p:nvSpPr>
        <p:spPr>
          <a:xfrm>
            <a:off x="12984311" y="8946376"/>
            <a:ext cx="6402844" cy="938800"/>
          </a:xfrm>
          <a:prstGeom prst="rect">
            <a:avLst/>
          </a:prstGeo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第</a:t>
            </a:r>
            <a:r>
              <a:rPr lang="zh-CN" altLang="en-US" sz="5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四</a:t>
            </a:r>
            <a:r>
              <a:rPr sz="5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阶段汇报</a:t>
            </a:r>
            <a:endParaRPr sz="53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3090" y="874395"/>
            <a:ext cx="5476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单元测试报告</a:t>
            </a:r>
            <a:endParaRPr lang="zh-CN" altLang="en-US" sz="60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886710"/>
            <a:ext cx="23318470" cy="102012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3090" y="874395"/>
            <a:ext cx="5476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单元测试报告</a:t>
            </a:r>
            <a:endParaRPr lang="zh-CN" altLang="en-US" sz="60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2906395"/>
            <a:ext cx="23611205" cy="92729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42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集成测试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1987550" y="3002280"/>
            <a:ext cx="135902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/>
              <a:t>逻辑结构测试：</a:t>
            </a:r>
            <a:endParaRPr lang="zh-CN" altLang="en-US" sz="3200" b="1"/>
          </a:p>
          <a:p>
            <a:pPr algn="l">
              <a:lnSpc>
                <a:spcPct val="150000"/>
              </a:lnSpc>
            </a:pPr>
            <a:r>
              <a:rPr lang="zh-CN" altLang="en-US" sz="3200" b="1"/>
              <a:t>策略：</a:t>
            </a:r>
            <a:endParaRPr lang="zh-CN" altLang="en-US" sz="3200" b="1"/>
          </a:p>
          <a:p>
            <a:pPr lvl="1" algn="l">
              <a:lnSpc>
                <a:spcPct val="150000"/>
              </a:lnSpc>
            </a:pPr>
            <a:r>
              <a:rPr lang="en-US" altLang="zh-CN" sz="3200" b="1"/>
              <a:t>1</a:t>
            </a:r>
            <a:r>
              <a:rPr lang="zh-CN" altLang="en-US" sz="3200" b="1"/>
              <a:t>、</a:t>
            </a:r>
            <a:r>
              <a:rPr lang="zh-CN" altLang="en-US" sz="3200" b="1">
                <a:sym typeface="+mn-ea"/>
              </a:rPr>
              <a:t>采用白盒测试方法</a:t>
            </a:r>
            <a:endParaRPr lang="zh-CN" altLang="en-US" sz="3200" b="1">
              <a:sym typeface="+mn-ea"/>
            </a:endParaRPr>
          </a:p>
          <a:p>
            <a:pPr lvl="1" algn="l">
              <a:lnSpc>
                <a:spcPct val="150000"/>
              </a:lnSpc>
            </a:pPr>
            <a:r>
              <a:rPr lang="en-US" altLang="zh-CN" sz="3200" b="1">
                <a:sym typeface="+mn-ea"/>
              </a:rPr>
              <a:t>2</a:t>
            </a:r>
            <a:r>
              <a:rPr lang="zh-CN" altLang="en-US" sz="3200" b="1">
                <a:sym typeface="+mn-ea"/>
              </a:rPr>
              <a:t>、</a:t>
            </a:r>
            <a:r>
              <a:rPr lang="zh-CN" altLang="en-US" sz="3200" b="1"/>
              <a:t>按功能集成为测试类，内含该功能相关的所有测试函数。</a:t>
            </a:r>
            <a:endParaRPr lang="zh-CN" altLang="en-US" sz="3200" b="1"/>
          </a:p>
          <a:p>
            <a:pPr lvl="1" algn="l">
              <a:lnSpc>
                <a:spcPct val="150000"/>
              </a:lnSpc>
            </a:pPr>
            <a:r>
              <a:rPr lang="en-US" altLang="zh-CN" sz="3200" b="1"/>
              <a:t>3</a:t>
            </a:r>
            <a:r>
              <a:rPr lang="zh-CN" altLang="en-US" sz="3200" b="1"/>
              <a:t>、运行</a:t>
            </a:r>
            <a:r>
              <a:rPr lang="en-US" altLang="zh-CN" sz="3200" b="1"/>
              <a:t>test.py</a:t>
            </a:r>
            <a:r>
              <a:rPr lang="zh-CN" altLang="en-US" sz="3200" b="1"/>
              <a:t>，集成测试所有测试类。</a:t>
            </a:r>
            <a:endParaRPr lang="zh-CN" altLang="en-US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1561465" y="7567295"/>
            <a:ext cx="79521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>
              <a:lnSpc>
                <a:spcPct val="150000"/>
              </a:lnSpc>
              <a:buNone/>
            </a:pPr>
            <a:r>
              <a:rPr lang="en-US" altLang="zh-CN" sz="3200" b="1"/>
              <a:t>功能测试</a:t>
            </a:r>
            <a:endParaRPr lang="en-US" altLang="zh-CN" sz="3200" b="1"/>
          </a:p>
          <a:p>
            <a:pPr lvl="1" algn="l">
              <a:lnSpc>
                <a:spcPct val="150000"/>
              </a:lnSpc>
              <a:buNone/>
            </a:pPr>
            <a:r>
              <a:rPr lang="en-US" altLang="zh-CN" sz="3200" b="1"/>
              <a:t>策略：</a:t>
            </a:r>
            <a:endParaRPr lang="en-US" altLang="zh-CN" sz="3200" b="1"/>
          </a:p>
          <a:p>
            <a:pPr lvl="2" algn="l">
              <a:lnSpc>
                <a:spcPct val="150000"/>
              </a:lnSpc>
              <a:buNone/>
            </a:pPr>
            <a:r>
              <a:rPr lang="en-US" altLang="zh-CN" sz="3200" b="1"/>
              <a:t>1、采用黑盒测试方法；</a:t>
            </a:r>
            <a:endParaRPr lang="en-US" altLang="zh-CN" sz="3200" b="1"/>
          </a:p>
          <a:p>
            <a:pPr lvl="2" algn="l">
              <a:lnSpc>
                <a:spcPct val="150000"/>
              </a:lnSpc>
              <a:buNone/>
            </a:pPr>
            <a:r>
              <a:rPr lang="en-US" altLang="zh-CN" sz="3200" b="1"/>
              <a:t>2、分功能测试。</a:t>
            </a:r>
            <a:endParaRPr lang="en-US" altLang="zh-CN" sz="3200" b="1"/>
          </a:p>
        </p:txBody>
      </p:sp>
    </p:spTree>
    <p:custDataLst>
      <p:tags r:id="rId6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42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集成测试</a:t>
            </a:r>
            <a:endParaRPr lang="zh-CN" altLang="en-US" sz="6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650" y="3249930"/>
            <a:ext cx="6488430" cy="72161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9660" y="4868545"/>
            <a:ext cx="12653645" cy="48742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615170" y="3510280"/>
            <a:ext cx="4523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语句覆盖率：</a:t>
            </a:r>
            <a:endParaRPr lang="zh-CN" altLang="en-US" sz="3600" b="1"/>
          </a:p>
        </p:txBody>
      </p:sp>
    </p:spTree>
    <p:custDataLst>
      <p:tags r:id="rId8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42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确认测试</a:t>
            </a:r>
            <a:endParaRPr lang="zh-CN" altLang="en-US" sz="6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235061" y="2693836"/>
            <a:ext cx="1484906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/>
              <a:t>验证软件的功能和性能及其他特性是否与用户的要求一致，根据软件需求说明书验证已完成的功能的有效性。</a:t>
            </a:r>
            <a:endParaRPr lang="en-US" altLang="zh-CN" sz="5400" dirty="0"/>
          </a:p>
          <a:p>
            <a:pPr algn="l"/>
            <a:endParaRPr lang="en-US" altLang="zh-CN" sz="5400" dirty="0"/>
          </a:p>
          <a:p>
            <a:pPr algn="l"/>
            <a:r>
              <a:rPr lang="zh-CN" altLang="en-US" sz="5400" dirty="0"/>
              <a:t>目前完成的功能包括：</a:t>
            </a:r>
            <a:endParaRPr lang="en-US" altLang="zh-CN" sz="5400" dirty="0"/>
          </a:p>
          <a:p>
            <a:pPr algn="l"/>
            <a:r>
              <a:rPr lang="zh-CN" altLang="en-US" sz="5400" dirty="0"/>
              <a:t>推荐和热榜</a:t>
            </a:r>
            <a:endParaRPr lang="en-US" altLang="zh-CN" sz="5400" dirty="0"/>
          </a:p>
          <a:p>
            <a:pPr algn="l"/>
            <a:r>
              <a:rPr lang="zh-CN" altLang="en-US" sz="5400" dirty="0"/>
              <a:t>注册登录</a:t>
            </a:r>
            <a:endParaRPr lang="en-US" altLang="zh-CN" sz="5400" dirty="0"/>
          </a:p>
          <a:p>
            <a:pPr algn="l"/>
            <a:r>
              <a:rPr lang="zh-CN" altLang="en-US" sz="5400" dirty="0"/>
              <a:t>搜索、播放歌曲</a:t>
            </a:r>
            <a:endParaRPr lang="en-US" altLang="zh-CN" sz="5400" dirty="0"/>
          </a:p>
          <a:p>
            <a:pPr algn="l"/>
            <a:r>
              <a:rPr lang="zh-CN" altLang="en-US" sz="5400" dirty="0"/>
              <a:t>滚动歌词</a:t>
            </a:r>
            <a:endParaRPr lang="en-US" altLang="zh-CN" sz="5400" dirty="0"/>
          </a:p>
          <a:p>
            <a:pPr algn="l"/>
            <a:r>
              <a:rPr lang="zh-CN" altLang="en-US" sz="5400" dirty="0"/>
              <a:t>获取歌曲评论</a:t>
            </a:r>
            <a:endParaRPr lang="zh-CN" altLang="en-US" sz="5400" dirty="0"/>
          </a:p>
        </p:txBody>
      </p:sp>
    </p:spTree>
    <p:custDataLst>
      <p:tags r:id="rId6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42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确认测试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1073427" y="2498348"/>
            <a:ext cx="477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/>
              <a:t>1.</a:t>
            </a:r>
            <a:r>
              <a:rPr lang="zh-CN" altLang="en-US" sz="4800" dirty="0"/>
              <a:t>推荐和热榜：</a:t>
            </a:r>
            <a:endParaRPr lang="zh-CN" altLang="en-US" sz="4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7" y="3938322"/>
            <a:ext cx="16661658" cy="8565104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42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确认测试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1073427" y="2246408"/>
            <a:ext cx="477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/>
              <a:t>2.</a:t>
            </a:r>
            <a:r>
              <a:rPr lang="zh-CN" altLang="en-US" sz="4800" dirty="0"/>
              <a:t>注册登录：</a:t>
            </a:r>
            <a:endParaRPr lang="zh-CN" altLang="en-US" sz="4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" y="3329940"/>
            <a:ext cx="18135556" cy="9322777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42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确认测试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1073427" y="2246243"/>
            <a:ext cx="477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/>
              <a:t>3.</a:t>
            </a:r>
            <a:r>
              <a:rPr lang="zh-CN" altLang="en-US" sz="4800" dirty="0"/>
              <a:t>搜索歌曲：</a:t>
            </a:r>
            <a:endParaRPr lang="zh-CN" altLang="en-US" sz="4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20" y="3308201"/>
            <a:ext cx="18080774" cy="929461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42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确认测试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1073427" y="2166731"/>
            <a:ext cx="477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/>
              <a:t>4.</a:t>
            </a:r>
            <a:r>
              <a:rPr lang="zh-CN" altLang="en-US" sz="4800" dirty="0"/>
              <a:t>歌曲播放：</a:t>
            </a:r>
            <a:endParaRPr lang="zh-CN" altLang="en-US" sz="4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7" y="3275087"/>
            <a:ext cx="18321144" cy="9418181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42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确认测试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1073427" y="2166731"/>
            <a:ext cx="477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/>
              <a:t>5.</a:t>
            </a:r>
            <a:r>
              <a:rPr lang="zh-CN" altLang="en-US" sz="4800" dirty="0"/>
              <a:t>歌曲评论：</a:t>
            </a:r>
            <a:endParaRPr lang="zh-CN" altLang="en-US" sz="4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0" y="3329940"/>
            <a:ext cx="18502518" cy="9511418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33270" y="4159885"/>
            <a:ext cx="8507730" cy="1445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88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 Ⅰ</a:t>
            </a:r>
            <a:r>
              <a:rPr lang="zh-CN" altLang="en-US" sz="88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进度展示</a:t>
            </a:r>
            <a:endParaRPr lang="zh-CN" altLang="en-US" sz="88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42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确认测试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1073427" y="2166731"/>
            <a:ext cx="477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/>
              <a:t>6.</a:t>
            </a:r>
            <a:r>
              <a:rPr lang="zh-CN" altLang="en-US" sz="4800" dirty="0"/>
              <a:t>滚动歌词：</a:t>
            </a:r>
            <a:endParaRPr lang="zh-CN" altLang="en-US" sz="4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8" y="3473869"/>
            <a:ext cx="18609224" cy="9566271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150" y="874395"/>
            <a:ext cx="74625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Part Ⅲ OOA&amp;OOD</a:t>
            </a:r>
            <a:endParaRPr lang="en-US" altLang="zh-CN" sz="6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630" y="3025140"/>
            <a:ext cx="6797040" cy="251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825" y="7442200"/>
            <a:ext cx="7962900" cy="3985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905" y="3498850"/>
            <a:ext cx="10102215" cy="67183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150" y="874395"/>
            <a:ext cx="74625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Part Ⅲ OOA&amp;OOD</a:t>
            </a:r>
            <a:endParaRPr lang="en-US" altLang="zh-CN" sz="6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395" y="3596640"/>
            <a:ext cx="7917180" cy="7429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4175" y="4050030"/>
            <a:ext cx="8854440" cy="65227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3150" y="874395"/>
            <a:ext cx="74625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Part Ⅳ Demo</a:t>
            </a:r>
            <a:r>
              <a:rPr lang="zh-CN" altLang="en-US" sz="6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展示</a:t>
            </a:r>
            <a:endParaRPr lang="zh-CN" altLang="en-US" sz="6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sym typeface="+mn-ea"/>
            </a:endParaRPr>
          </a:p>
        </p:txBody>
      </p:sp>
      <p:pic>
        <p:nvPicPr>
          <p:cNvPr id="4" name="20221201-12215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1639" y="2137869"/>
            <a:ext cx="17577822" cy="10832584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"/>
          </p:nvPr>
        </p:nvSpPr>
        <p:spPr/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Thanks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9959" y="551941"/>
            <a:ext cx="8179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项目进度展示</a:t>
            </a:r>
            <a:r>
              <a:rPr lang="en-US" altLang="zh-CN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——</a:t>
            </a:r>
            <a:r>
              <a:rPr lang="zh-CN" altLang="en-US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甘特图</a:t>
            </a:r>
            <a:endParaRPr lang="zh-CN" altLang="en-US" sz="5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0" y="2181225"/>
            <a:ext cx="15086965" cy="11277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9837" y="551941"/>
            <a:ext cx="8179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项目进度展示</a:t>
            </a:r>
            <a:r>
              <a:rPr lang="en-US" altLang="zh-CN" sz="5400" dirty="0"/>
              <a:t>——backlog</a:t>
            </a:r>
            <a:endParaRPr lang="zh-CN" altLang="en-US" sz="5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7" y="1817851"/>
            <a:ext cx="14442053" cy="11649819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9837" y="551941"/>
            <a:ext cx="817990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项目进度展示</a:t>
            </a:r>
            <a:r>
              <a:rPr lang="en-US" altLang="zh-CN" sz="5400" dirty="0"/>
              <a:t>——kanban</a:t>
            </a:r>
            <a:endParaRPr lang="en-US" altLang="zh-CN" sz="5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4915" y="2707005"/>
            <a:ext cx="9339580" cy="101746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774948" y="1105026"/>
            <a:ext cx="817990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项目状态</a:t>
            </a:r>
            <a:endParaRPr lang="zh-CN" altLang="en-US" sz="5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795" y="4459605"/>
            <a:ext cx="5795010" cy="7706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6440" y="3220085"/>
            <a:ext cx="3093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·Branch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69805" y="3220085"/>
            <a:ext cx="3648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·Commit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3815" y="4459605"/>
            <a:ext cx="6998970" cy="746315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33270" y="4159885"/>
            <a:ext cx="8507730" cy="1445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88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 Ⅱ</a:t>
            </a:r>
            <a:r>
              <a:rPr lang="zh-CN" altLang="en-US" sz="88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测试报告</a:t>
            </a:r>
            <a:endParaRPr lang="zh-CN" altLang="en-US" sz="88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7235" y="47244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336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测试策略</a:t>
            </a:r>
            <a:endParaRPr lang="zh-CN" altLang="en-US" sz="60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5875" y="3085465"/>
            <a:ext cx="9156700" cy="404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程序特征分析：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algn="l">
              <a:lnSpc>
                <a:spcPct val="230000"/>
              </a:lnSpc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模块化、低耦合；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algn="l">
              <a:lnSpc>
                <a:spcPct val="230000"/>
              </a:lnSpc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单个函数逻辑简单，只完成单个功能，分支语句少；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algn="l">
              <a:lnSpc>
                <a:spcPct val="230000"/>
              </a:lnSpc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建立被测对象模型，发现基本为顺序逻辑。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9413240" y="7133590"/>
            <a:ext cx="1967230" cy="608330"/>
          </a:xfrm>
          <a:prstGeom prst="notch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479020" y="6715125"/>
            <a:ext cx="10528935" cy="5420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测试策略：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algn="l">
              <a:lnSpc>
                <a:spcPct val="220000"/>
              </a:lnSpc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注重对单个函数的单元测试，保证独立基本功能的成功实现；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algn="l">
              <a:lnSpc>
                <a:spcPct val="220000"/>
              </a:lnSpc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后续功能的开发与测试同步进行；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algn="l">
              <a:lnSpc>
                <a:spcPct val="220000"/>
              </a:lnSpc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白盒测试中主要考虑语句覆盖；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algn="l">
              <a:lnSpc>
                <a:spcPct val="220000"/>
              </a:lnSpc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集成测试与确认测试以黑盒测试为主，检验功能组合。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975" y="7541260"/>
            <a:ext cx="5415915" cy="45942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62505" y="4411345"/>
            <a:ext cx="4549140" cy="40176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262505" y="3556635"/>
            <a:ext cx="4017645" cy="8547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7235" y="472440"/>
            <a:ext cx="5760720" cy="576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3367" y="874642"/>
            <a:ext cx="41147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单元测试</a:t>
            </a:r>
            <a:endParaRPr lang="zh-CN" altLang="en-US" sz="60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13010" y="1552575"/>
            <a:ext cx="1993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示例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2505" y="3246755"/>
            <a:ext cx="8317230" cy="577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测试功能列表：</a:t>
            </a:r>
            <a:endParaRPr lang="zh-CN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algn="l">
              <a:lnSpc>
                <a:spcPct val="160000"/>
              </a:lnSpc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用户注册登录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algn="l">
              <a:lnSpc>
                <a:spcPct val="140000"/>
              </a:lnSpc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歌曲资源获取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algn="l">
              <a:lnSpc>
                <a:spcPct val="140000"/>
              </a:lnSpc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歌曲信息显示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algn="l">
              <a:lnSpc>
                <a:spcPct val="140000"/>
              </a:lnSpc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评论获取与显示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algn="l">
              <a:lnSpc>
                <a:spcPct val="140000"/>
              </a:lnSpc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弹幕获取与显示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62505" y="9159240"/>
            <a:ext cx="7869555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4400" b="1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</a:t>
            </a:r>
            <a:r>
              <a:rPr lang="zh-CN" altLang="en-US" sz="32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测试类型：响应</a:t>
            </a:r>
            <a:r>
              <a:rPr lang="en-US" altLang="zh-CN" sz="32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32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en-US" altLang="zh-CN" sz="32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32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结果正确性</a:t>
            </a:r>
            <a:endParaRPr lang="zh-CN" altLang="en-US" sz="32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32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7495" y="3409950"/>
            <a:ext cx="8194040" cy="36233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475595" y="2543175"/>
            <a:ext cx="229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测试响应：</a:t>
            </a:r>
            <a:endParaRPr lang="zh-CN" altLang="en-US" sz="2800" b="1"/>
          </a:p>
        </p:txBody>
      </p:sp>
      <p:sp>
        <p:nvSpPr>
          <p:cNvPr id="15" name="文本框 14"/>
          <p:cNvSpPr txBox="1"/>
          <p:nvPr/>
        </p:nvSpPr>
        <p:spPr>
          <a:xfrm>
            <a:off x="10475595" y="7587615"/>
            <a:ext cx="3143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测试正确输出：</a:t>
            </a:r>
            <a:endParaRPr lang="zh-CN" altLang="en-US" sz="2800" b="1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595" y="8663940"/>
            <a:ext cx="8389620" cy="34042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7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25"/>
  <p:tag name="KSO_WM_UNIT_DEC_AREA_ID" val="aee2152a227f440d9a892f6b1d7da2a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5e26d5cc452473a8cd3c0da0816f58d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10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2"/>
</p:tagLst>
</file>

<file path=ppt/tags/tag10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6cee98b49a94909931a7aa2caebd78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5fdd95ab51345b889bd9f1e13fc9123"/>
  <p:tag name="KSO_WM_SLIDE_BACKGROUND_TYPE" val="topBottom"/>
</p:tagLst>
</file>

<file path=ppt/tags/tag10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11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3"/>
</p:tagLst>
</file>

<file path=ppt/tags/tag11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08fc781d1cfa41d89e60a87101269ebf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affc7ab2eaf4ce88a109f3eda1fb7d1"/>
  <p:tag name="KSO_WM_SLIDE_BACKGROUND_TYPE" val="bottomTop"/>
</p:tagLst>
</file>

<file path=ppt/tags/tag11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4"/>
</p:tagLst>
</file>

<file path=ppt/tags/tag12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ee75aad2e99c4c8f85165905839029c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01bf9378eb941e88fa1fa115eb1b9b6"/>
  <p:tag name="KSO_WM_SLIDE_BACKGROUND_TYPE" val="navigation"/>
</p:tagLst>
</file>

<file path=ppt/tags/tag1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5"/>
</p:tagLst>
</file>

<file path=ppt/tags/tag13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c7c13a18fa80425ebd0544202ab84ac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ab63ed782a4dda88d599c6cc481561"/>
  <p:tag name="KSO_WM_SLIDE_BACKGROUND_TYPE" val="belt"/>
</p:tagLst>
</file>

<file path=ppt/tags/tag13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9e1fa6f1520b4f0597ea7ca0396bfb2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836404e2a14a3dbbb58766940c7378"/>
  <p:tag name="KSO_WM_SLIDE_BACKGROUND_TYPE" val="belt"/>
</p:tagLst>
</file>

<file path=ppt/tags/tag1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6968"/>
  <p:tag name="KSO_WM_CHIP_COLORING" val="1"/>
</p:tagLst>
</file>

<file path=ppt/tags/tag144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2-09-02T15:05:52&quot;&#10;}&#10;"/>
  <p:tag name="KSO_WM_UNIT_LAST_MAX_FONTSIZE" val="5180"/>
</p:tagLst>
</file>

<file path=ppt/tags/tag145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SLIDE_ID" val="custom20226968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6968"/>
  <p:tag name="KSO_WM_SLIDE_LAYOUT" val="a_f"/>
  <p:tag name="KSO_WM_SLIDE_LAYOUT_CNT" val="1_2"/>
  <p:tag name="KSO_WM_CHIP_INFOS" val="{&quot;type&quot;:0,&quot;layout_type&quot;:&quot;1_NF_R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a71936cf14e69e7f8bd307"/>
  <p:tag name="KSO_WM_CHIP_FILLPROP" val="[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diagram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b&quot;,&quot;chip_types&quot;:[&quot;header&quot;,&quot;wordpuzzle&quot;]}]]"/>
  <p:tag name="KSO_WM_CHIP_DECFILLPROP" val="[]"/>
  <p:tag name="KSO_WM_CHIP_GROUPID" val="61a71936cf14e69e7f8bd309"/>
  <p:tag name="KSO_WM_SLIDE_LAYOUT_INFO" val="{&quot;id&quot;:&quot;2022-09-02T15:05:52&quot;,&quot;margin&quot;:{&quot;bottom&quot;:5.295896053314209,&quot;left&quot;:11.081372261047363,&quot;right&quot;:1.2514308764366433e-05,&quot;top&quot;:5.745364665985107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311ab4da35593066d0a4d0c"/>
  <p:tag name="KSO_WM_TEMPLATE_ASSEMBLE_GROUPID" val="6302e1cea35593066dca2f82"/>
  <p:tag name="KSO_WM_TEMPLATE_THUMBS_INDEX" val="1、3、6、7、12、22"/>
  <p:tag name="KSO_WM_SPECIAL_SOURCE" val="bdnull"/>
</p:tagLst>
</file>

<file path=ppt/tags/tag14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4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9.xml><?xml version="1.0" encoding="utf-8"?>
<p:tagLst xmlns:p="http://schemas.openxmlformats.org/presentationml/2006/main">
  <p:tag name="KSO_WM_UNIT_PLACING_PICTURE_USER_VIEWPORT" val="{&quot;height&quot;:9072,&quot;width&quot;:9072}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3.xml><?xml version="1.0" encoding="utf-8"?>
<p:tagLst xmlns:p="http://schemas.openxmlformats.org/presentationml/2006/main">
  <p:tag name="KSO_WM_UNIT_PLACING_PICTURE_USER_VIEWPORT" val="{&quot;height&quot;:9072,&quot;width&quot;:9072}"/>
</p:tagLst>
</file>

<file path=ppt/tags/tag164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7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7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7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7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77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7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6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e"/>
  <p:tag name="KSO_WM_UNIT_DEC_AREA_ID" val="21cd2804d45d46df8b5f1a0c62571b1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3908b44a1104d189e5ec96e0000d0ca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8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8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8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8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8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8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8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8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89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r"/>
  <p:tag name="KSO_WM_UNIT_TYPE" val="i"/>
  <p:tag name="KSO_WM_UNIT_INDEX" val="1"/>
  <p:tag name="KSO_WM_CHIP_GROUPID" val="6302e1cea35593066dca2f82"/>
  <p:tag name="KSO_WM_CHIP_XID" val="6302e2b8a35593066dca351d"/>
  <p:tag name="KSO_WM_UNIT_DEC_AREA_ID" val="55682b81ae8e42cbb2b7534eac2091d2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8021e67ff00417eb7edfca29ac9f4ad"/>
</p:tagLst>
</file>

<file path=ppt/tags/tag19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9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92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9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9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9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9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9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9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9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9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2"/>
  <p:tag name="KSO_WM_UNIT_DEC_AREA_ID" val="209ae213863442ac8e328c212f2cd8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78bb40ac3e041a5902eb6bec356f50f"/>
</p:tagLst>
</file>

<file path=ppt/tags/tag20.xml><?xml version="1.0" encoding="utf-8"?>
<p:tagLst xmlns:p="http://schemas.openxmlformats.org/presentationml/2006/main">
  <p:tag name="KSO_WM_UNIT_SUBTYPE" val="v"/>
  <p:tag name="KSO_WM_TEMPLATE_CATEGORY" val="chip"/>
  <p:tag name="KSO_WM_TEMPLATE_INDEX" val="20226968"/>
  <p:tag name="KSO_WM_UNIT_TYPE" val="i"/>
  <p:tag name="KSO_WM_UNIT_INDEX" val="1"/>
  <p:tag name="KSO_WM_UNIT_ID" val="chip20226968_7*i*1"/>
  <p:tag name="KSO_WM_BEAUTIFY_FLAG" val="#wm#"/>
  <p:tag name="KSO_WM_TAG_VERSION" val="1.0"/>
  <p:tag name="KSO_WM_CHIP_GROUPID" val="6302e1cea35593066dca2f82"/>
  <p:tag name="KSO_WM_CHIP_XID" val="6302e2b8a35593066dca351f"/>
  <p:tag name="KSO_WM_UNIT_DEC_AREA_ID" val="98aa353395d348a982b96e847623379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ad749d276a4f2690a36cb71e8f4862"/>
</p:tagLst>
</file>

<file path=ppt/tags/tag20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201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20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20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204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20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20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207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20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20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21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21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21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214.xml><?xml version="1.0" encoding="utf-8"?>
<p:tagLst xmlns:p="http://schemas.openxmlformats.org/presentationml/2006/main">
  <p:tag name="KSO_WM_SPECIAL_SOURCE" val="bdnull"/>
</p:tagLst>
</file>

<file path=ppt/tags/tag215.xml><?xml version="1.0" encoding="utf-8"?>
<p:tagLst xmlns:p="http://schemas.openxmlformats.org/presentationml/2006/main">
  <p:tag name="KSO_WPP_MARK_KEY" val="d022d54d-d0ba-4cf8-875e-75f6c7511363"/>
  <p:tag name="COMMONDATA" val="eyJoZGlkIjoiNmRiY2ZmNTYxMWU2MWI1NDU4NmM4YTdlOGEwNWE5OGUifQ==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da02263632d641f8a579c7b7ad5e44df"/>
  <p:tag name="KSO_WM_CHIP_GROUPID" val="620cc5482a08b0d86e4d8850"/>
  <p:tag name="KSO_WM_CHIP_XID" val="620cc5482a08b0d86e4d884f"/>
  <p:tag name="KSO_WM_CHIP_FILLAREA_FILL_RULE" val="{&quot;fill_align&quot;:&quot;cm&quot;,&quot;fill_mode&quot;:&quot;adaptive&quot;,&quot;sacle_strategy&quot;:&quot;smart&quot;}"/>
  <p:tag name="KSO_WM_ASSEMBLE_CHIP_INDEX" val="687a46695b3244f19561eec266b64bb2"/>
  <p:tag name="KSO_WM_UNIT_TEXT_FILL_FORE_SCHEMECOLOR_INDEX_BRIGHTNESS" val="0"/>
  <p:tag name="KSO_WM_UNIT_TEXT_FILL_FORE_SCHEMECOLOR_INDEX" val="5"/>
  <p:tag name="KSO_WM_UNIT_TEXT_FILL_TYPE" val="1"/>
  <p:tag name="KSO_WM_TEMPLATE_ASSEMBLE_XID" val="6311ab4da35593066d0a4c96"/>
  <p:tag name="KSO_WM_TEMPLATE_ASSEMBLE_GROUPID" val="6302e1cea35593066dca2f82"/>
</p:tagLst>
</file>

<file path=ppt/tags/tag2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2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0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3"/>
  <p:tag name="KSO_WM_UNIT_DEC_AREA_ID" val="acf4ee8c291a4192bddaeb881c9e1ae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5f7ad2d2eeb405f8ead5977628fd808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3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24"/>
  <p:tag name="KSO_WM_UNIT_DEC_AREA_ID" val="278adfe3077c44459665b121913349a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47f570370c34c0d9841b6d95f11bbee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9"/>
  <p:tag name="KSO_WM_UNIT_DEC_AREA_ID" val="f882ef695fb0411993e04729879154b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459703e0284e71b0db7e1faa9151f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4*i*1"/>
  <p:tag name="KSO_WM_BEAUTIFY_FLAG" val="#wm#"/>
  <p:tag name="KSO_WM_TAG_VERSION" val="1.0"/>
  <p:tag name="KSO_WM_CHIP_GROUPID" val="6302e1cea35593066dca2f82"/>
  <p:tag name="KSO_WM_CHIP_XID" val="6302e2b8a35593066dca3517"/>
  <p:tag name="KSO_WM_UNIT_DEC_AREA_ID" val="8544fbaf7a2f4fcfb620125eb3e1f97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ff6dbfb702144c0a3d4977599f6738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5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18"/>
  <p:tag name="KSO_WM_UNIT_DEC_AREA_ID" val="550010cb3cf3442cb1d10b4f2f29e85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78c81799af4f91b899e4ceb10eaef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5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c"/>
  <p:tag name="KSO_WM_UNIT_DEC_AREA_ID" val="2bdf4275dcca436f893c5ecf324f316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f5e1c1feda467285b42c406e7d17af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a"/>
  <p:tag name="KSO_WM_UNIT_DEC_AREA_ID" val="944940940c7d47ac8bb51e206c8d7d7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9408f7c11f3414c9ae40d75c6db2ed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4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b"/>
  <p:tag name="KSO_WM_UNIT_DEC_AREA_ID" val="139cb88a369c4b2ab0eac2d0d2bedd2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5f8e98001ea4c1db38d999d017d723b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80.xml><?xml version="1.0" encoding="utf-8"?>
<p:tagLst xmlns:p="http://schemas.openxmlformats.org/presentationml/2006/main">
  <p:tag name="KSO_WM_UNIT_DEFAULT_FONT" val="80;88;2"/>
  <p:tag name="KSO_WM_UNIT_BLOCK" val="0"/>
  <p:tag name="KSO_WM_UNIT_DEC_AREA_ID" val="41a5226b78c44ee785df305fb5f155e5"/>
  <p:tag name="KSO_WM_UNIT_ISCONTENTSTITLE" val="0"/>
  <p:tag name="KSO_WM_UNIT_ISNUMDGMTITLE" val="0"/>
  <p:tag name="KSO_WM_UNIT_PRESET_TEXT" val="感谢各位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1.xml><?xml version="1.0" encoding="utf-8"?>
<p:tagLst xmlns:p="http://schemas.openxmlformats.org/presentationml/2006/main">
  <p:tag name="KSO_WM_UNIT_DEFAULT_FONT" val="24;26;2"/>
  <p:tag name="KSO_WM_UNIT_BLOCK" val="0"/>
  <p:tag name="KSO_WM_UNIT_DEC_AREA_ID" val="453b27ed81a34d9f9557db6f187f5e54"/>
  <p:tag name="KSO_WM_UNIT_SUBTYPE" val="a"/>
  <p:tag name="KSO_WM_UNIT_PRESET_TEXT" val="单击此处添加文本具体内容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2.xml><?xml version="1.0" encoding="utf-8"?>
<p:tagLst xmlns:p="http://schemas.openxmlformats.org/presentationml/2006/main">
  <p:tag name="KSO_WM_UNIT_DEFAULT_FONT" val="20;22;2"/>
  <p:tag name="KSO_WM_UNIT_BLOCK" val="0"/>
  <p:tag name="KSO_WM_UNIT_DEC_AREA_ID" val="011b4efec53f4bb4a1c236558e68cb1d"/>
  <p:tag name="KSO_WM_UNIT_SUBTYPE" val="b"/>
  <p:tag name="KSO_WM_UNIT_PRESET_TEXT" val="汇报人姓名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8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8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0"/>
</p:tagLst>
</file>

<file path=ppt/tags/tag9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edcb843922df4a47b8c700a765c14114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78cd7ab9cf4acf8ae7f0f82fe9205b"/>
  <p:tag name="KSO_WM_SLIDE_BACKGROUND_TYPE" val="frame"/>
</p:tagLst>
</file>

<file path=ppt/tags/tag9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1"/>
</p:tagLst>
</file>

<file path=ppt/tags/tag9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13630f5df64b406fbc946b7397c9e6bd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1f9576b56a4984856d67551e501810"/>
  <p:tag name="KSO_WM_SLIDE_BACKGROUND_TYPE" val="leftRight"/>
</p:tagLst>
</file>

<file path=ppt/tags/tag9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3F1EC"/>
      </a:dk2>
      <a:lt2>
        <a:srgbClr val="FFFFFF"/>
      </a:lt2>
      <a:accent1>
        <a:srgbClr val="F0B400"/>
      </a:accent1>
      <a:accent2>
        <a:srgbClr val="B1C832"/>
      </a:accent2>
      <a:accent3>
        <a:srgbClr val="6FD26C"/>
      </a:accent3>
      <a:accent4>
        <a:srgbClr val="00D5A5"/>
      </a:accent4>
      <a:accent5>
        <a:srgbClr val="00D3D4"/>
      </a:accent5>
      <a:accent6>
        <a:srgbClr val="00CCF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WPS 演示</Application>
  <PresentationFormat>自定义</PresentationFormat>
  <Paragraphs>120</Paragraphs>
  <Slides>24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Helvetica Neue</vt:lpstr>
      <vt:lpstr>Helvetica Neue Medium</vt:lpstr>
      <vt:lpstr>汉仪中简黑简</vt:lpstr>
      <vt:lpstr>黑体</vt:lpstr>
      <vt:lpstr>汉仪雅酷黑 85W</vt:lpstr>
      <vt:lpstr>微软雅黑</vt:lpstr>
      <vt:lpstr>Arial Unicode MS</vt:lpstr>
      <vt:lpstr>Calibri</vt:lpstr>
      <vt:lpstr>21_BasicWhite</vt:lpstr>
      <vt:lpstr>2_Office 主题​​</vt:lpstr>
      <vt:lpstr>SE-Project WebMusic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SE-Project WebMusic</dc:title>
  <dc:creator/>
  <cp:lastModifiedBy>董懂</cp:lastModifiedBy>
  <cp:revision>41</cp:revision>
  <dcterms:created xsi:type="dcterms:W3CDTF">2022-09-27T01:31:00Z</dcterms:created>
  <dcterms:modified xsi:type="dcterms:W3CDTF">2022-12-05T08:21:58Z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B49D7BEF198A4E859A471ADBC6ED4085</vt:lpwstr>
  </property>
  <property fmtid="{D5CDD505-2E9C-101B-9397-08002B2CF9AE}" pid="3" name="KSOProductBuildVer">
    <vt:lpwstr>2052-11.1.0.11566</vt:lpwstr>
  </property>
</Properties>
</file>